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349" r:id="rId2"/>
    <p:sldId id="325" r:id="rId3"/>
    <p:sldId id="376" r:id="rId4"/>
    <p:sldId id="373" r:id="rId5"/>
    <p:sldId id="374" r:id="rId6"/>
    <p:sldId id="375" r:id="rId7"/>
    <p:sldId id="378" r:id="rId8"/>
    <p:sldId id="379" r:id="rId9"/>
    <p:sldId id="380" r:id="rId10"/>
  </p:sldIdLst>
  <p:sldSz cx="9144000" cy="6858000" type="screen4x3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s" id="{6C807DBC-8C92-7C42-84D5-1C59FCFB9E44}">
          <p14:sldIdLst>
            <p14:sldId id="349"/>
            <p14:sldId id="325"/>
            <p14:sldId id="376"/>
            <p14:sldId id="373"/>
            <p14:sldId id="374"/>
            <p14:sldId id="375"/>
            <p14:sldId id="378"/>
            <p14:sldId id="379"/>
          </p14:sldIdLst>
        </p14:section>
        <p14:section name="Pages" id="{66EC97C3-BC0F-9648-AAE8-BA458CD38442}">
          <p14:sldIdLst>
            <p14:sldId id="3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204">
          <p15:clr>
            <a:srgbClr val="A4A3A4"/>
          </p15:clr>
        </p15:guide>
        <p15:guide id="2" pos="33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MILY DIMENT (DHC)" initials="E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9C2"/>
    <a:srgbClr val="5891EE"/>
    <a:srgbClr val="000000"/>
    <a:srgbClr val="90E462"/>
    <a:srgbClr val="ABEC9C"/>
    <a:srgbClr val="A9A673"/>
    <a:srgbClr val="BFBFBF"/>
    <a:srgbClr val="969696"/>
    <a:srgbClr val="FD5D68"/>
    <a:srgbClr val="F4DB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92" autoAdjust="0"/>
    <p:restoredTop sz="85613" autoAdjust="0"/>
  </p:normalViewPr>
  <p:slideViewPr>
    <p:cSldViewPr snapToGrid="0" snapToObjects="1">
      <p:cViewPr varScale="1">
        <p:scale>
          <a:sx n="92" d="100"/>
          <a:sy n="92" d="100"/>
        </p:scale>
        <p:origin x="1716" y="90"/>
      </p:cViewPr>
      <p:guideLst>
        <p:guide orient="horz" pos="1204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D58F7-3859-43B1-91D3-94ABC3BFE529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92001-75E0-4C1B-BF79-66F5803D9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516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92001-75E0-4C1B-BF79-66F5803D925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238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497598" y="780385"/>
            <a:ext cx="8148804" cy="10066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97598" y="6335581"/>
            <a:ext cx="8148804" cy="10066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58341" y="378948"/>
            <a:ext cx="8397472" cy="353302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2800" b="1" kern="100" dirty="0" smtClean="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Title</a:t>
            </a:r>
            <a:endParaRPr lang="en-GB" sz="2800" b="1" kern="100" dirty="0">
              <a:solidFill>
                <a:schemeClr val="accent3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9" name="Picture 2" descr="N:\OD, Participation &amp; Communications\Communications\Printed Materials\Logo_Icons\Logos\NEW logo\Dorset HealthCare University NHS Foundation Trust CMYK BLU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610" y="832"/>
            <a:ext cx="2020389" cy="1283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8439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7473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5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80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5216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368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83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75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497598" y="780385"/>
            <a:ext cx="8148804" cy="10066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97598" y="6335581"/>
            <a:ext cx="8148804" cy="10066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5747"/>
          </a:xfrm>
        </p:spPr>
        <p:txBody>
          <a:bodyPr>
            <a:noAutofit/>
          </a:bodyPr>
          <a:lstStyle>
            <a:lvl1pPr algn="l">
              <a:defRPr sz="2600" b="1">
                <a:solidFill>
                  <a:schemeClr val="accent3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2" descr="N:\OD, Participation &amp; Communications\Communications\Printed Materials\Logo_Icons\Logos\NEW logo\Dorset HealthCare University NHS Foundation Trust CMYK BLU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610" y="832"/>
            <a:ext cx="2020389" cy="1283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972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189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8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.uk/url?sa=i&amp;rct=j&amp;q=&amp;esrc=s&amp;source=images&amp;cd=&amp;cad=rja&amp;uact=8&amp;ved=0ahUKEwjh7dqD6_jRAhWBlBQKHd6kCfEQjRwIBw&amp;url=http://combiboilersleeds.com/keywords/welcome-1.html&amp;bvm=bv.146094739,d.d24&amp;psig=AFQjCNF-I97G04dm-jPqMOEQxyFp6JET3Q&amp;ust=1486379962123673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jp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Image result for welcome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661988"/>
            <a:ext cx="330517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Image result for welcome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06375" y="-509588"/>
            <a:ext cx="330517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1154113"/>
            <a:ext cx="7600950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5747"/>
          </a:xfrm>
        </p:spPr>
        <p:txBody>
          <a:bodyPr/>
          <a:lstStyle/>
          <a:p>
            <a:r>
              <a:rPr lang="en-GB" dirty="0" smtClean="0"/>
              <a:t>CYP PUBLIC HEALTH SERVICE – SCHOOL NURSING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1374" y="3568964"/>
            <a:ext cx="3254284" cy="22480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669" y="3251199"/>
            <a:ext cx="2065481" cy="288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3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ROLE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898900" y="1097845"/>
            <a:ext cx="47879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School Nursing 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works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across Education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providing a link between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school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home and the community.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Our aims are; 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 promote the health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and wellbeing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of all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children and young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 work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with families and young people from five to nineteen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years of 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 work with one school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 group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schools depending on an identified need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 work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together with other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Health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ervices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ducation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ocial Care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and Voluntary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gencies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give children and young people the support they need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2222500"/>
            <a:ext cx="3149600" cy="287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19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ACCESSING OUR SERVICE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378200" y="798730"/>
            <a:ext cx="473710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School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Nursing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staff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work with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all school age children</a:t>
            </a:r>
            <a:endParaRPr lang="en-GB" sz="1600" strike="sngStrik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n-GB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offer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regular drop-in sessions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 infant, junior and primary</a:t>
            </a:r>
            <a:r>
              <a:rPr lang="en-GB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schools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with no appointment needed. 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Parents/Carers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can ask your child's school for details of when the drop-in sessions are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held, or check your School’s Newsletter.</a:t>
            </a:r>
          </a:p>
          <a:p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n-GB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community based clinics for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children, from the age of 7, experiencing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 problems with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Enuresis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(night time wetting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 are also able to refer and signpost to other relevant services and Professionals.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2050" name="Picture 2" descr="school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46" y="1944688"/>
            <a:ext cx="3060154" cy="290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677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11162"/>
          </a:xfrm>
        </p:spPr>
        <p:txBody>
          <a:bodyPr/>
          <a:lstStyle/>
          <a:p>
            <a:r>
              <a:rPr lang="en-GB" dirty="0" smtClean="0"/>
              <a:t>SCHOOL NURSING </a:t>
            </a:r>
            <a:r>
              <a:rPr lang="en-GB" dirty="0" smtClean="0">
                <a:solidFill>
                  <a:srgbClr val="0079C2"/>
                </a:solidFill>
              </a:rPr>
              <a:t>WEBPAGE</a:t>
            </a:r>
            <a:endParaRPr lang="en-GB" strike="sngStrike" dirty="0">
              <a:solidFill>
                <a:srgbClr val="0079C2"/>
              </a:solidFill>
            </a:endParaRPr>
          </a:p>
        </p:txBody>
      </p:sp>
      <p:pic>
        <p:nvPicPr>
          <p:cNvPr id="5" name="Picture 2" descr="C:\Users\cheryl.wellington\Desktop\SN webpage clip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8382000" cy="370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901700" y="1206500"/>
            <a:ext cx="665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GOOGLE - </a:t>
            </a:r>
            <a:r>
              <a:rPr lang="en-GB" sz="2800" b="1" smtClean="0">
                <a:solidFill>
                  <a:srgbClr val="FF0000"/>
                </a:solidFill>
              </a:rPr>
              <a:t>SCHOOL NURSING DORSET </a:t>
            </a:r>
            <a:r>
              <a:rPr lang="en-GB" sz="2800" b="1" dirty="0" smtClean="0">
                <a:solidFill>
                  <a:srgbClr val="FF0000"/>
                </a:solidFill>
              </a:rPr>
              <a:t>FOR ALL THE CONTACT DETAILS AND RESOURCES YOU NEED</a:t>
            </a:r>
            <a:endParaRPr lang="en-GB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30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HEALTHY TED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657600" y="1097845"/>
            <a:ext cx="37846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Healthy Ted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“Healthy Ted” is used as a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health education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tool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by the School Health Nursery Nurses to talk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the children about ’keeping healthy’ 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screening checks we offer to them.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During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Autumn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term a School Health Nursery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Nurse will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visit each reception class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 introduce themselves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children, with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help of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“Healthy Ted”.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839" y="1778000"/>
            <a:ext cx="2710895" cy="378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85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NATIONAL CHILD MEASUREMENT PROGRAMME</a:t>
            </a:r>
            <a:endParaRPr lang="en-GB" dirty="0"/>
          </a:p>
        </p:txBody>
      </p:sp>
      <p:pic>
        <p:nvPicPr>
          <p:cNvPr id="3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57" y="902837"/>
            <a:ext cx="4463143" cy="459626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622800" y="1100074"/>
            <a:ext cx="4521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Public Health England (PHE) needs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have a good understanding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of how healthy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children are,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so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that the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best possible health services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and advice can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be provided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for the children, their families and school communities, where needed. 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result, a National Child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Measurement Programme (NCMP)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has been set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up,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weigh 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measure children,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England,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Reception and Year 6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Along with PHE the School Health Nursery Nurses will give feedback on how your child is developing and advice on changes you can make to keep them  healthy.</a:t>
            </a:r>
            <a:endParaRPr lang="en-GB" strike="sngStrik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54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HEARING CHECK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236686" y="1100074"/>
            <a:ext cx="5749471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As part of the Healthy Child Programme, all children will have a hearing check during their first year in school. This is to ensure that any hearing problems do not impact on your child’s learning and development.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You will be given a Health Check questionnaire– please complete and return it to your child’s school.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hearing results will be returned to Parents/Carers in writing via the child the same day.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If a problem is identified, the School Health Nursery Nurse will share the results with the child’s teacher. 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 referral to the Audiology Service may be needed, once consent has been given by the parent/carer.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64199"/>
            <a:ext cx="2779486" cy="152981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50" y="2254994"/>
            <a:ext cx="1927714" cy="3498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14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DROP-INS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236686" y="1100074"/>
            <a:ext cx="574947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 Drop-in is an open access service that School Nursing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aims to provide in every infant, junior and primary school.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Drop-ins provide parents/carers and school staff with the opportunity to “drop-in” without an appointment, to discuss any aspect of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child’s health or well being with a School Health Nursery Nurse.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School Nursing can also support you with advice on the following issues;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Bed Wetting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Behaviour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Nutritional Advice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Sleep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Toileting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Emotional Wellbeing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421" y="4114800"/>
            <a:ext cx="2735036" cy="19691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32" y="4025900"/>
            <a:ext cx="2750386" cy="20580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8537"/>
            <a:ext cx="3236686" cy="2847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08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 NUMBERS FOR THE SERVICE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550" y="4109418"/>
            <a:ext cx="4245300" cy="207548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78756" y="1277874"/>
            <a:ext cx="797184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rgbClr val="0079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Bournemouth - 01202 443035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 smtClean="0">
              <a:solidFill>
                <a:srgbClr val="0079C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rgbClr val="0079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Poole - </a:t>
            </a:r>
            <a:r>
              <a:rPr lang="en-GB" sz="2000" b="1" smtClean="0">
                <a:solidFill>
                  <a:srgbClr val="0079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01202 691520</a:t>
            </a:r>
            <a:endParaRPr lang="en-GB" sz="2000" b="1" dirty="0" smtClean="0">
              <a:solidFill>
                <a:srgbClr val="0079C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0079C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rgbClr val="0079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Christchurch - 01425 891157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0079C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rgbClr val="0079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 Dorset, Weymouth &amp; Portland - 01305 752395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0079C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rgbClr val="0079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Dorset, East Dorset &amp; Purbeck</a:t>
            </a:r>
            <a:r>
              <a:rPr lang="en-GB" sz="2000" b="1" dirty="0">
                <a:solidFill>
                  <a:srgbClr val="0079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smtClean="0">
                <a:solidFill>
                  <a:srgbClr val="0079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- 01425 891153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49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33006F"/>
      </a:dk2>
      <a:lt2>
        <a:srgbClr val="FFFFFF"/>
      </a:lt2>
      <a:accent1>
        <a:srgbClr val="E28C05"/>
      </a:accent1>
      <a:accent2>
        <a:srgbClr val="5BBF21"/>
      </a:accent2>
      <a:accent3>
        <a:srgbClr val="0079C2"/>
      </a:accent3>
      <a:accent4>
        <a:srgbClr val="56008C"/>
      </a:accent4>
      <a:accent5>
        <a:srgbClr val="F7E214"/>
      </a:accent5>
      <a:accent6>
        <a:srgbClr val="D81E05"/>
      </a:accent6>
      <a:hlink>
        <a:srgbClr val="A00054"/>
      </a:hlink>
      <a:folHlink>
        <a:srgbClr val="931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11061</TotalTime>
  <Words>592</Words>
  <Application>Microsoft Office PowerPoint</Application>
  <PresentationFormat>On-screen Show (4:3)</PresentationFormat>
  <Paragraphs>82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CYP PUBLIC HEALTH SERVICE – SCHOOL NURSING</vt:lpstr>
      <vt:lpstr>OUR ROLE</vt:lpstr>
      <vt:lpstr>ACCESSING OUR SERVICE</vt:lpstr>
      <vt:lpstr>SCHOOL NURSING WEBPAGE</vt:lpstr>
      <vt:lpstr>HEALTHY TED</vt:lpstr>
      <vt:lpstr>NATIONAL CHILD MEASUREMENT PROGRAMME</vt:lpstr>
      <vt:lpstr>HEARING CHECK</vt:lpstr>
      <vt:lpstr>DROP-INS</vt:lpstr>
      <vt:lpstr>CONTACT NUMBERS FOR THE SERVICE</vt:lpstr>
    </vt:vector>
  </TitlesOfParts>
  <Company>Smith &amp; Milton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O'Brien</dc:creator>
  <cp:lastModifiedBy>Authorised User</cp:lastModifiedBy>
  <cp:revision>619</cp:revision>
  <cp:lastPrinted>2016-05-16T05:52:27Z</cp:lastPrinted>
  <dcterms:created xsi:type="dcterms:W3CDTF">2014-04-08T10:27:44Z</dcterms:created>
  <dcterms:modified xsi:type="dcterms:W3CDTF">2020-06-11T14:30:20Z</dcterms:modified>
</cp:coreProperties>
</file>